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579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23/04/43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39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34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89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1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63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81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16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20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82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Afaq CM</cp:lastModifiedBy>
  <cp:revision>248</cp:revision>
  <dcterms:created xsi:type="dcterms:W3CDTF">2009-07-18T17:24:26Z</dcterms:created>
  <dcterms:modified xsi:type="dcterms:W3CDTF">2021-11-28T06:49:48Z</dcterms:modified>
</cp:coreProperties>
</file>