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A35"/>
    <a:srgbClr val="595959"/>
    <a:srgbClr val="0E4066"/>
    <a:srgbClr val="13A7BC"/>
    <a:srgbClr val="0B3351"/>
    <a:srgbClr val="C55A11"/>
    <a:srgbClr val="EB8823"/>
    <a:srgbClr val="00B59A"/>
    <a:srgbClr val="FFFF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49975E-6C7E-4EF1-9F85-57735CA8C882}" v="1" dt="2025-01-15T11:54:31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2" d="100"/>
          <a:sy n="62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E90AE-8F69-4BA9-A1F1-592415556BB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D6D8F-57F2-4241-8D6B-00E7B7DF3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5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21BE-AC2A-67E3-ED0B-E45D653FB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C423C-AB14-68E6-4E09-71569AAA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2F496-A497-AC04-53BC-5E9FF4D0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243BB-77E1-08AB-6CB0-58AE62D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7A0E6-93CB-02A5-1F57-8311E8F8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ECA1-AA04-B03B-1321-E8302E5A6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DA93F5-E3DE-3B95-EF1C-7BA0D40D2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E961D-ECC9-4572-5204-E33489686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EC83C-673D-7C7D-E252-3FE1A126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90AC4-2504-B1BB-2FD9-A70B0305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9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7B3AF4-1F69-904B-7203-844740215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54D27-07B1-0096-4A63-D7AB03B39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B7612-C5A7-192C-35D3-12AC2F325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055B2-86AA-3AC4-EC06-DE946D0D5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AEFC1-1E0D-7008-AC6A-5250AB5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75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7D5069E-10D3-4819-9842-48A0CD9B5F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33116 h 6858000"/>
              <a:gd name="connsiteX3" fmla="*/ 11907421 w 12192000"/>
              <a:gd name="connsiteY3" fmla="*/ 754971 h 6858000"/>
              <a:gd name="connsiteX4" fmla="*/ 4835485 w 12192000"/>
              <a:gd name="connsiteY4" fmla="*/ 4225159 h 6858000"/>
              <a:gd name="connsiteX5" fmla="*/ 3131054 w 12192000"/>
              <a:gd name="connsiteY5" fmla="*/ 6545165 h 6858000"/>
              <a:gd name="connsiteX6" fmla="*/ 296765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33116"/>
                </a:lnTo>
                <a:lnTo>
                  <a:pt x="11907421" y="754971"/>
                </a:lnTo>
                <a:cubicBezTo>
                  <a:pt x="9224455" y="1029960"/>
                  <a:pt x="6712117" y="2253165"/>
                  <a:pt x="4835485" y="4225159"/>
                </a:cubicBezTo>
                <a:cubicBezTo>
                  <a:pt x="4165259" y="4929443"/>
                  <a:pt x="3594441" y="5709981"/>
                  <a:pt x="3131054" y="6545165"/>
                </a:cubicBezTo>
                <a:lnTo>
                  <a:pt x="29676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1737360" tIns="2194560" anchor="t">
            <a:noAutofit/>
          </a:bodyPr>
          <a:lstStyle>
            <a:lvl1pPr marL="0" indent="0" algn="l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473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87E3F-80A5-B022-DCA4-20753479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2CBA4-C73D-B232-C8B6-BBCC2DB0F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BF9DB-2008-E92B-6FC3-64543B10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9F1C-6E22-C3E7-4E99-A46F37DA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28572-B779-D8F8-5E97-BCBAEB70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5FE0-35DD-55B3-087B-30B5E8DF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B24B9-06E8-94BB-7177-5677A4212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D03ED-A93A-642B-CCC7-55082370D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DF60B-18E5-7899-E56B-321FDA4E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56830-2E7C-9E98-22E3-585AAFCC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2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CBAB-5346-BB69-F2F7-E2209E5AC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016D7-8C8F-7474-CD77-39944C344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5FEC5-C39B-23C3-096E-0023C3B91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DAB0B-9597-BC3F-E7F1-B3DD56A3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8C00E-2FD4-E928-85B5-8C87D588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32651-78B5-336B-4B1C-1399B8C3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8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2CB8-89F9-CB96-BBE8-CC532FCD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85819-6785-A5F1-2693-368C1AF05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B6052-5EFA-6DEB-F955-612CB49AF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5D532-70F0-6226-B25D-098257BB8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BDA9F-1D8C-5AA3-E1E1-175EAB9AD9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0530C0-457C-11A0-C6DA-AF49DA6D6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81D598-867E-2980-7559-21B45893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CA0721-F196-E64F-A598-94487E89C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4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8E65-ED85-8558-A148-832A0823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4D897-27CD-B202-4331-FDEB1392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3B935-396E-0A2B-0DCE-9F10E9759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6585D-7DED-1238-0188-85BB8979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2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3F2788-728F-8A98-921C-99EA8CB3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01703-F24A-CDB7-E9C5-C3A336BC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82B57-1390-5E25-8B89-88E2DD681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6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99FA-22F9-3B78-55D9-389BF9803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F783C-EB71-F26E-E6D0-80932FF7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003460-03A2-C974-ABC1-D80F13F47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2A637-5A3A-C583-A886-595F5113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CCBAE-5383-07C4-52AE-3176411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D1A32-801A-069C-C466-0DEE8D3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3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77E0-7B40-630A-F275-E45149A1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E14E18-C08A-1EC4-733B-58F82BDF0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87D14-A945-2D3D-0A9A-09FAE27AF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7615A-86B6-7C90-B812-5F559726C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485BF-543E-3D6E-D6BE-6D02F014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77536-2345-BB1A-65AE-B8C91CA7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4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8BB20B-A469-65CB-7CC0-7B9F545E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A5138-114B-F06E-0280-023FC19B8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49D10-8254-D2E2-A5BA-B31DD4E15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9B5E2-1450-4968-BB5C-51099116246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465DA-D970-5682-8A42-8E23050E6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25D4B-BBC1-F8C9-0F5A-758BA3CFA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2980D-F730-4C79-AAC1-6C351CEF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0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629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CEF3EE-23EA-9B37-8813-2B77FCBB6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768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B477BA-D232-1E46-0506-D4D51F9B4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470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F8167C-8D74-90ED-87C9-9346EC640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0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F3C7F8-17C0-1A35-3FCF-F2517BEB3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981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924C84-2241-BEF1-35AD-A11E2C96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107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2BE5C-B52D-0CFA-8FF8-E91729A47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672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F6C0C-3A91-B7FF-995C-75ACC8B1E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911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BC95A-137E-55CE-5690-BF756D5B7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02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E74643-F39A-4A96-0A1A-DB6D5A752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21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8720A4-8F7F-B34C-55A5-D4324E7FE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39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B91EA-EA06-3313-7E1F-E3E50D78A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91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7FE576-5578-9A90-EDBA-1EA0D0F7E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578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6F2CDC-D3A3-41BC-FDF7-5CB4E7C8A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09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622DF2-88F6-C48E-3CB3-E35881DB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115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C787D-E45D-B12E-05F4-F7F2A6C9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608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A5EEA0-CA5B-E14A-6D24-0980F3D4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21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242360-7DFF-695F-5E8F-CD0AEF88D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565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EFB2B4-CF5C-A96D-4EE2-BC8D2395E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82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62935-74B3-A430-3F63-ACDF2D8FC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328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CB2B1-0635-D258-9232-1309E686B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669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24070-E7EF-B7EF-47B2-45614E019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416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1DAC21-3407-A57F-D5A4-9D9CB277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12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E6839-A397-15A3-A27F-EDC637131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625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1426F-90F1-684A-3A68-63667169D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01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531301-01F3-A19F-DD12-44A0B7B5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803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2C6AC-3317-786B-10A4-DF0FD1A8B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327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DE503-5E82-D891-558B-0A7A68629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729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A17A88-10E6-39DA-A0D8-4B80C7C3C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56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C28DB4-612D-CF6E-8122-234B94486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92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E70192-BD32-1756-320D-A62ADEF6A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874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2CDDFB-CCA8-4755-0984-FC7D8DB5B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جربة مع Chat GPT">
            <a:hlinkClick r:id="" action="ppaction://media"/>
            <a:extLst>
              <a:ext uri="{FF2B5EF4-FFF2-40B4-BE49-F238E27FC236}">
                <a16:creationId xmlns:a16="http://schemas.microsoft.com/office/drawing/2014/main" id="{567111F4-8D7F-A86F-5672-2DACE7A68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4811" b="9831"/>
          <a:stretch/>
        </p:blipFill>
        <p:spPr>
          <a:xfrm>
            <a:off x="287110" y="1154218"/>
            <a:ext cx="3304100" cy="49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81F8F1-48C8-CA24-F7DA-ED3154C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428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4B670B-E0AF-B683-5963-C2C8A4B3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128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6E897A-F7DD-C4E2-DDBF-928193E62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14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D0086-DB0C-8F48-0A6C-7E464066B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45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8658D-E9CD-BCE3-8386-4FAF5C99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كاف.. التسويق فطري">
            <a:hlinkClick r:id="" action="ppaction://media"/>
            <a:extLst>
              <a:ext uri="{FF2B5EF4-FFF2-40B4-BE49-F238E27FC236}">
                <a16:creationId xmlns:a16="http://schemas.microsoft.com/office/drawing/2014/main" id="{89E1E10C-566E-9879-9B0B-8EA918473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994" y="1034415"/>
            <a:ext cx="10528011" cy="52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7299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CD40B6-0C2C-8C25-EF8C-4A531032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55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C9B22-C9FB-A1FA-B7AC-CC1302400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207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5508A4-BBDB-667F-605A-4E19D545B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682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9972</TotalTime>
  <Words>0</Words>
  <Application>Microsoft Office PowerPoint</Application>
  <PresentationFormat>شاشة عريضة</PresentationFormat>
  <Paragraphs>0</Paragraphs>
  <Slides>40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4" baseType="lpstr">
      <vt:lpstr>Calibri Light</vt:lpstr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ريم عبدالله عمر بوجير</dc:creator>
  <cp:lastModifiedBy>Abdullah Ali</cp:lastModifiedBy>
  <cp:revision>134</cp:revision>
  <dcterms:created xsi:type="dcterms:W3CDTF">2022-09-06T13:17:11Z</dcterms:created>
  <dcterms:modified xsi:type="dcterms:W3CDTF">2025-02-06T08:21:18Z</dcterms:modified>
</cp:coreProperties>
</file>