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7099300" cy="10234613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646"/>
    <a:srgbClr val="4BACC6"/>
    <a:srgbClr val="8064A2"/>
    <a:srgbClr val="C0504D"/>
    <a:srgbClr val="9BBB59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5" d="100"/>
          <a:sy n="65" d="100"/>
        </p:scale>
        <p:origin x="59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023573" y="0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91" y="0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/>
          <a:lstStyle>
            <a:lvl1pPr algn="l">
              <a:defRPr sz="1200"/>
            </a:lvl1pPr>
          </a:lstStyle>
          <a:p>
            <a:fld id="{92A5186D-E5D1-4476-B215-B5664B9D795F}" type="datetimeFigureOut">
              <a:rPr lang="ar-SA" smtClean="0"/>
              <a:pPr/>
              <a:t>29/10/43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023573" y="9721294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91" y="9721294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 anchor="b"/>
          <a:lstStyle>
            <a:lvl1pPr algn="l">
              <a:defRPr sz="1200"/>
            </a:lvl1pPr>
          </a:lstStyle>
          <a:p>
            <a:fld id="{89399208-3C89-4BE8-ABCC-C64F24D69BF1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29/10/43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29/10/43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29/10/43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29/10/43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29/10/43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29/10/43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29/10/43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29/10/43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29/10/43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29/10/43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29/10/43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D5C38-6845-4BE7-AAA1-153211AD2BD0}" type="datetimeFigureOut">
              <a:rPr lang="ar-SA" smtClean="0"/>
              <a:pPr/>
              <a:t>29/10/43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1726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1992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6743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0627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2692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0270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9238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4116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4305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</TotalTime>
  <Words>0</Words>
  <Application>Microsoft Office PowerPoint</Application>
  <PresentationFormat>عرض على الشاشة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Abdullah</dc:creator>
  <cp:keywords>presentation</cp:keywords>
  <cp:lastModifiedBy>Abdullah Ali</cp:lastModifiedBy>
  <cp:revision>256</cp:revision>
  <dcterms:created xsi:type="dcterms:W3CDTF">2009-07-18T17:24:26Z</dcterms:created>
  <dcterms:modified xsi:type="dcterms:W3CDTF">2022-05-30T05:07:57Z</dcterms:modified>
</cp:coreProperties>
</file>