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05/12/43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240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57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20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72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604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82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23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24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8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23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254</cp:revision>
  <dcterms:created xsi:type="dcterms:W3CDTF">2009-07-18T17:24:26Z</dcterms:created>
  <dcterms:modified xsi:type="dcterms:W3CDTF">2022-07-04T12:24:42Z</dcterms:modified>
</cp:coreProperties>
</file>