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2"/>
  </p:handout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99300" cy="1023461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  <a:srgbClr val="4BACC6"/>
    <a:srgbClr val="8064A2"/>
    <a:srgbClr val="C0504D"/>
    <a:srgbClr val="9BBB59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5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3573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91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l">
              <a:defRPr sz="1200"/>
            </a:lvl1pPr>
          </a:lstStyle>
          <a:p>
            <a:fld id="{92A5186D-E5D1-4476-B215-B5664B9D795F}" type="datetimeFigureOut">
              <a:rPr lang="ar-SA" smtClean="0"/>
              <a:pPr/>
              <a:t>05/12/43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023573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91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l">
              <a:defRPr sz="1200"/>
            </a:lvl1pPr>
          </a:lstStyle>
          <a:p>
            <a:fld id="{89399208-3C89-4BE8-ABCC-C64F24D69BF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05/12/43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05/12/43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05/12/43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05/12/43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05/12/43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05/12/43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05/12/43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05/12/43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05/12/43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05/12/43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05/12/43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D5C38-6845-4BE7-AAA1-153211AD2BD0}" type="datetimeFigureOut">
              <a:rPr lang="ar-SA" smtClean="0"/>
              <a:pPr/>
              <a:t>05/12/43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2240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7575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2208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2725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6049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4822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8234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0240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1084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7232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0</Words>
  <Application>Microsoft Office PowerPoint</Application>
  <PresentationFormat>عرض على الشاشة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Abdullah</dc:creator>
  <cp:keywords>presentation</cp:keywords>
  <cp:lastModifiedBy>Abdullah Ali</cp:lastModifiedBy>
  <cp:revision>254</cp:revision>
  <dcterms:created xsi:type="dcterms:W3CDTF">2009-07-18T17:24:26Z</dcterms:created>
  <dcterms:modified xsi:type="dcterms:W3CDTF">2022-07-04T12:24:42Z</dcterms:modified>
</cp:coreProperties>
</file>