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03/01/44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03/01/44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03/01/44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03/01/44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03/01/44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03/01/44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03/01/44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03/01/44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03/01/44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03/01/44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03/01/44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03/01/44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03/01/44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0188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895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5120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1751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8636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903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8420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134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359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245</cp:revision>
  <dcterms:created xsi:type="dcterms:W3CDTF">2009-07-18T17:24:26Z</dcterms:created>
  <dcterms:modified xsi:type="dcterms:W3CDTF">2022-07-31T06:39:20Z</dcterms:modified>
</cp:coreProperties>
</file>