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03/01/44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18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95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12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75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63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90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42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13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59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245</cp:revision>
  <dcterms:created xsi:type="dcterms:W3CDTF">2009-07-18T17:24:26Z</dcterms:created>
  <dcterms:modified xsi:type="dcterms:W3CDTF">2022-07-31T06:39:20Z</dcterms:modified>
</cp:coreProperties>
</file>