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26/01/44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798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08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751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71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03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66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59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827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79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84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255</cp:revision>
  <dcterms:created xsi:type="dcterms:W3CDTF">2009-07-18T17:24:26Z</dcterms:created>
  <dcterms:modified xsi:type="dcterms:W3CDTF">2022-08-23T05:46:59Z</dcterms:modified>
</cp:coreProperties>
</file>