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23/02/44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06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44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54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35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89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44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43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33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39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245</cp:revision>
  <dcterms:created xsi:type="dcterms:W3CDTF">2009-07-18T17:24:26Z</dcterms:created>
  <dcterms:modified xsi:type="dcterms:W3CDTF">2022-09-19T14:34:51Z</dcterms:modified>
</cp:coreProperties>
</file>